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710" y="1179576"/>
            <a:ext cx="61885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Interne structuur van de versterkerchip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81" y="1179576"/>
            <a:ext cx="69440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64" y="1179576"/>
            <a:ext cx="508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97" y="1179576"/>
            <a:ext cx="97754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Bestukking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97" y="1179576"/>
            <a:ext cx="97754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